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F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7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2DED6E2-A877-4DFC-AF54-02CE1D4B7BCA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D7C025B-8D09-4D2C-A6AF-465267272BDC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 smtClean="0"/>
              <a:t>Циндренко</a:t>
            </a:r>
            <a:r>
              <a:rPr lang="ru-RU" dirty="0" smtClean="0"/>
              <a:t> </a:t>
            </a:r>
            <a:r>
              <a:rPr lang="ru-RU" dirty="0" err="1" smtClean="0"/>
              <a:t>илья</a:t>
            </a:r>
            <a:r>
              <a:rPr lang="ru-RU" dirty="0" smtClean="0"/>
              <a:t>. ИКПИ-74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2780928"/>
            <a:ext cx="6629400" cy="1665307"/>
          </a:xfrm>
        </p:spPr>
        <p:txBody>
          <a:bodyPr/>
          <a:lstStyle/>
          <a:p>
            <a:r>
              <a:rPr lang="ru-RU" sz="3200" dirty="0" smtClean="0"/>
              <a:t>Коррупция. Взгляд с точки зрения социологии.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576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040" y="1772816"/>
            <a:ext cx="4886400" cy="48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83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Индекс восприятия коррупции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01832020"/>
              </p:ext>
            </p:extLst>
          </p:nvPr>
        </p:nvGraphicFramePr>
        <p:xfrm>
          <a:off x="425450" y="1719263"/>
          <a:ext cx="4039786" cy="4826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0450"/>
                <a:gridCol w="914668"/>
                <a:gridCol w="914668"/>
              </a:tblGrid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Дания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88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Новая Зеландия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87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Финляндия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85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Сингапур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85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Швеция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>
                    <a:solidFill>
                      <a:srgbClr val="91F3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85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>
                    <a:solidFill>
                      <a:srgbClr val="91F3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>
                    <a:solidFill>
                      <a:srgbClr val="91F3A4"/>
                    </a:solidFill>
                  </a:tcPr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Швейцария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85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Норвегия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84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Нидерланды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82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Канада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81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Люксембург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81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/>
                        </a:rPr>
                        <a:t>……………………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/>
                        </a:rPr>
                        <a:t>..……..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/>
                        </a:rPr>
                        <a:t>………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Казахстан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31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124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Россия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28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138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/>
                        </a:rPr>
                        <a:t>…………………...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/>
                        </a:rPr>
                        <a:t>..……..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/>
                        </a:rPr>
                        <a:t>……..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Южный Судан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13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178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71367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Сирия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13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178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  <a:tr h="284936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Сомали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10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180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/>
                      </a:endParaRPr>
                    </a:p>
                  </a:txBody>
                  <a:tcPr marL="11126" marR="11126" marT="9525" marB="0" anchor="b"/>
                </a:tc>
              </a:tr>
            </a:tbl>
          </a:graphicData>
        </a:graphic>
      </p:graphicFrame>
      <p:sp>
        <p:nvSpPr>
          <p:cNvPr id="8" name="Объект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Transparency </a:t>
            </a:r>
            <a:r>
              <a:rPr lang="en-US" dirty="0" smtClean="0"/>
              <a:t>International</a:t>
            </a:r>
            <a:endParaRPr lang="ru-RU" dirty="0" smtClean="0"/>
          </a:p>
          <a:p>
            <a:r>
              <a:rPr lang="ru-RU" dirty="0" smtClean="0"/>
              <a:t>Больше индекс-лучше</a:t>
            </a:r>
          </a:p>
          <a:p>
            <a:pPr marL="1143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56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График изменения ИВК</a:t>
            </a:r>
            <a:endParaRPr lang="ru-RU" dirty="0"/>
          </a:p>
        </p:txBody>
      </p:sp>
      <p:pic>
        <p:nvPicPr>
          <p:cNvPr id="8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00808"/>
            <a:ext cx="5257054" cy="483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49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Социальное явление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4932040" y="1719071"/>
            <a:ext cx="3754759" cy="4407408"/>
          </a:xfrm>
        </p:spPr>
        <p:txBody>
          <a:bodyPr/>
          <a:lstStyle/>
          <a:p>
            <a:r>
              <a:rPr lang="ru-RU" dirty="0" smtClean="0"/>
              <a:t>Ст.290 УК РФ  - Получения взятки</a:t>
            </a:r>
          </a:p>
          <a:p>
            <a:r>
              <a:rPr lang="ru-RU" dirty="0" smtClean="0"/>
              <a:t>Ст. 291 УК РФ – Дача взятки</a:t>
            </a:r>
            <a:endParaRPr lang="ru-RU" dirty="0"/>
          </a:p>
        </p:txBody>
      </p:sp>
      <p:pic>
        <p:nvPicPr>
          <p:cNvPr id="205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81834"/>
            <a:ext cx="4432469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Всё, что угодно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ru-RU" dirty="0" smtClean="0"/>
              <a:t>Когда вы хотите быть щедрым – это может быть интерпретировано как коррупция!</a:t>
            </a:r>
            <a:r>
              <a:rPr lang="en-US" dirty="0" smtClean="0"/>
              <a:t>”</a:t>
            </a:r>
            <a:endParaRPr lang="ru-RU" dirty="0" smtClean="0"/>
          </a:p>
          <a:p>
            <a:r>
              <a:rPr lang="ru-RU" dirty="0" smtClean="0"/>
              <a:t>«Невозможно не попробовать мёд(яд) на кончике языка»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49498"/>
            <a:ext cx="4762501" cy="317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927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Отношения на доверии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34381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164501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для всех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Закрытое социальное отношения</a:t>
            </a:r>
          </a:p>
          <a:p>
            <a:r>
              <a:rPr lang="ru-RU" dirty="0" smtClean="0"/>
              <a:t>Если все будут коррупционерами – её не будет.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46" y="1772816"/>
            <a:ext cx="378743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31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Утонченные и явные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Утонченную коррупцию практически невозможно отследить.</a:t>
            </a:r>
          </a:p>
          <a:p>
            <a:r>
              <a:rPr lang="ru-RU" dirty="0" smtClean="0"/>
              <a:t>Для её проведения необходимы различные схемы, или нематериальные отношения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262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Сферы общества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00808"/>
            <a:ext cx="4182194" cy="4255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6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тека">
  <a:themeElements>
    <a:clrScheme name="Аптека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Аптека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Аптека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52</TotalTime>
  <Words>163</Words>
  <Application>Microsoft Office PowerPoint</Application>
  <PresentationFormat>Экран (4:3)</PresentationFormat>
  <Paragraphs>72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Аптека</vt:lpstr>
      <vt:lpstr>Коррупция. Взгляд с точки зрения социологии.</vt:lpstr>
      <vt:lpstr>Индекс восприятия коррупции</vt:lpstr>
      <vt:lpstr>График изменения ИВК</vt:lpstr>
      <vt:lpstr>Социальное явление</vt:lpstr>
      <vt:lpstr>Всё, что угодно</vt:lpstr>
      <vt:lpstr>Отношения на доверии</vt:lpstr>
      <vt:lpstr>Не для всех</vt:lpstr>
      <vt:lpstr>Утонченные и явные</vt:lpstr>
      <vt:lpstr>Сферы общества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Коррупция. Взгляд с точки зрения социологии.</dc:title>
  <dc:creator>Balpgot</dc:creator>
  <cp:lastModifiedBy>Balpgot</cp:lastModifiedBy>
  <cp:revision>6</cp:revision>
  <dcterms:created xsi:type="dcterms:W3CDTF">2019-06-05T16:17:53Z</dcterms:created>
  <dcterms:modified xsi:type="dcterms:W3CDTF">2019-06-05T17:10:44Z</dcterms:modified>
</cp:coreProperties>
</file>